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7" r:id="rId3"/>
    <p:sldId id="256" r:id="rId4"/>
    <p:sldId id="258" r:id="rId5"/>
    <p:sldId id="259" r:id="rId6"/>
    <p:sldId id="260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>
      <p:cViewPr varScale="1">
        <p:scale>
          <a:sx n="110" d="100"/>
          <a:sy n="110" d="100"/>
        </p:scale>
        <p:origin x="-1650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6711-81AD-4C1F-9610-E827BA0CFCE3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7EAF1-AC24-4909-BB50-6FBF9F60A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666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6711-81AD-4C1F-9610-E827BA0CFCE3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7EAF1-AC24-4909-BB50-6FBF9F60A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086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6711-81AD-4C1F-9610-E827BA0CFCE3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7EAF1-AC24-4909-BB50-6FBF9F60A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878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6711-81AD-4C1F-9610-E827BA0CFCE3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7EAF1-AC24-4909-BB50-6FBF9F60A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287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6711-81AD-4C1F-9610-E827BA0CFCE3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7EAF1-AC24-4909-BB50-6FBF9F60A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97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6711-81AD-4C1F-9610-E827BA0CFCE3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7EAF1-AC24-4909-BB50-6FBF9F60A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969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6711-81AD-4C1F-9610-E827BA0CFCE3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7EAF1-AC24-4909-BB50-6FBF9F60A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76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6711-81AD-4C1F-9610-E827BA0CFCE3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7EAF1-AC24-4909-BB50-6FBF9F60A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999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6711-81AD-4C1F-9610-E827BA0CFCE3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7EAF1-AC24-4909-BB50-6FBF9F60A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010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6711-81AD-4C1F-9610-E827BA0CFCE3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7EAF1-AC24-4909-BB50-6FBF9F60A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525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76711-81AD-4C1F-9610-E827BA0CFCE3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77EAF1-AC24-4909-BB50-6FBF9F60A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30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A76711-81AD-4C1F-9610-E827BA0CFCE3}" type="datetimeFigureOut">
              <a:rPr lang="en-US" smtClean="0"/>
              <a:t>12/14/2025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77EAF1-AC24-4909-BB50-6FBF9F60AD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348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1143000"/>
            <a:ext cx="4267200" cy="4419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38400" y="65500"/>
            <a:ext cx="45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Cascade Freight Systems Chatbot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743200" y="457200"/>
            <a:ext cx="396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User Account Administration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609600" y="1219200"/>
            <a:ext cx="327660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 Story </a:t>
            </a:r>
            <a:r>
              <a:rPr lang="en-US" dirty="0" smtClean="0"/>
              <a:t>– 1.0 Login </a:t>
            </a:r>
            <a:r>
              <a:rPr lang="en-US" dirty="0" smtClean="0"/>
              <a:t>Page</a:t>
            </a:r>
          </a:p>
          <a:p>
            <a:endParaRPr lang="en-US" sz="1400" dirty="0"/>
          </a:p>
          <a:p>
            <a:r>
              <a:rPr lang="en-US" sz="1400" dirty="0" smtClean="0"/>
              <a:t>As an employee, I want to log in using my credentials (username and password) so that I can securely access the chatbot features permitted by my role.</a:t>
            </a:r>
            <a:br>
              <a:rPr lang="en-US" sz="1400" dirty="0" smtClean="0"/>
            </a:br>
            <a:endParaRPr 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685800" y="3048000"/>
            <a:ext cx="33528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Build login.html with username &amp; password fields, login button, &amp; forgot password link.</a:t>
            </a:r>
            <a:endParaRPr lang="en-US" sz="1400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0" y="3733800"/>
            <a:ext cx="335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Implement backend authentication route to validate credentials.</a:t>
            </a:r>
            <a:endParaRPr 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681613" y="4257020"/>
            <a:ext cx="335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Add session management (timeouts, secure logout).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681613" y="4775216"/>
            <a:ext cx="3352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Integrate multi-factor authentication.</a:t>
            </a:r>
            <a:endParaRPr 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681613" y="5121457"/>
            <a:ext cx="335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Log all login attempts for audit purposes.</a:t>
            </a:r>
            <a:endParaRPr lang="en-US" sz="1400" dirty="0"/>
          </a:p>
        </p:txBody>
      </p:sp>
      <p:sp>
        <p:nvSpPr>
          <p:cNvPr id="17" name="TextBox 16"/>
          <p:cNvSpPr txBox="1"/>
          <p:nvPr/>
        </p:nvSpPr>
        <p:spPr>
          <a:xfrm>
            <a:off x="609600" y="2696527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Development Tasks</a:t>
            </a:r>
          </a:p>
        </p:txBody>
      </p:sp>
    </p:spTree>
    <p:extLst>
      <p:ext uri="{BB962C8B-B14F-4D97-AF65-F5344CB8AC3E}">
        <p14:creationId xmlns:p14="http://schemas.microsoft.com/office/powerpoint/2010/main" val="853154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96886" y="209559"/>
            <a:ext cx="4408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Cascade Freight Systems Chatbot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2590800" y="601259"/>
            <a:ext cx="38208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User Account Administration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533400" y="1178593"/>
            <a:ext cx="37338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 Story – </a:t>
            </a:r>
            <a:r>
              <a:rPr lang="en-US" dirty="0" smtClean="0"/>
              <a:t>1.1 Role </a:t>
            </a:r>
            <a:r>
              <a:rPr lang="en-US" dirty="0" smtClean="0"/>
              <a:t>Assignment </a:t>
            </a:r>
          </a:p>
          <a:p>
            <a:endParaRPr lang="en-US" sz="1400" dirty="0"/>
          </a:p>
          <a:p>
            <a:r>
              <a:rPr lang="en-US" sz="1400" dirty="0" smtClean="0"/>
              <a:t>As an employee, I want my role (dispatcher, driver, or support staff) to be assigned during account creation so that I only have access to the chatbot features relevant to my responsibilities.</a:t>
            </a:r>
            <a:endParaRPr 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606879" y="3192059"/>
            <a:ext cx="32330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Implement role assignment during account creation (dispatcher, driver, support staff).</a:t>
            </a:r>
            <a:endParaRPr 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606879" y="3877859"/>
            <a:ext cx="32330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Enforce role‑based permissions in backend.</a:t>
            </a: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602841" y="4401079"/>
            <a:ext cx="32330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Store role data securely in database.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533400" y="2840586"/>
            <a:ext cx="3159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Development Tasks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1178594"/>
            <a:ext cx="4419600" cy="5087898"/>
          </a:xfrm>
          <a:prstGeom prst="rect">
            <a:avLst/>
          </a:prstGeom>
        </p:spPr>
      </p:pic>
      <p:sp>
        <p:nvSpPr>
          <p:cNvPr id="20" name="Rounded Rectangle 19"/>
          <p:cNvSpPr/>
          <p:nvPr/>
        </p:nvSpPr>
        <p:spPr>
          <a:xfrm>
            <a:off x="6853687" y="3930723"/>
            <a:ext cx="1752600" cy="25204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108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362200" y="209559"/>
            <a:ext cx="45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Cascade Freight Systems Chatbot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667000" y="601259"/>
            <a:ext cx="396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User Account Administration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533400" y="1178593"/>
            <a:ext cx="350520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 Story – </a:t>
            </a:r>
            <a:r>
              <a:rPr lang="en-US" dirty="0" smtClean="0"/>
              <a:t>1.2 Forgot </a:t>
            </a:r>
            <a:r>
              <a:rPr lang="en-US" dirty="0" smtClean="0"/>
              <a:t>password Page</a:t>
            </a:r>
          </a:p>
          <a:p>
            <a:endParaRPr lang="en-US" sz="1400" dirty="0"/>
          </a:p>
          <a:p>
            <a:r>
              <a:rPr lang="en-US" sz="1400" dirty="0" smtClean="0"/>
              <a:t>As an employee, I want to reset my password securely through internal verification so that I can regain access to the chatbot without compromising company data.</a:t>
            </a:r>
            <a:endParaRPr lang="en-US" sz="1400" dirty="0"/>
          </a:p>
        </p:txBody>
      </p:sp>
      <p:sp>
        <p:nvSpPr>
          <p:cNvPr id="12" name="TextBox 11"/>
          <p:cNvSpPr txBox="1"/>
          <p:nvPr/>
        </p:nvSpPr>
        <p:spPr>
          <a:xfrm>
            <a:off x="609600" y="3192059"/>
            <a:ext cx="33528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Build forgot_password.html with fields for username/employee ID and reset instructions.</a:t>
            </a:r>
            <a:endParaRPr lang="en-US" sz="1400" dirty="0"/>
          </a:p>
        </p:txBody>
      </p:sp>
      <p:sp>
        <p:nvSpPr>
          <p:cNvPr id="13" name="TextBox 12"/>
          <p:cNvSpPr txBox="1"/>
          <p:nvPr/>
        </p:nvSpPr>
        <p:spPr>
          <a:xfrm>
            <a:off x="609600" y="3877859"/>
            <a:ext cx="335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Implement backend route /forgot-password to handle reset requests.</a:t>
            </a:r>
            <a:endParaRPr 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605413" y="4401079"/>
            <a:ext cx="33528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Verify user identity through internal system checks (e.g., employee ID, secondary code).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584200" y="5112297"/>
            <a:ext cx="335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Generate and send secure reset token/code to user.</a:t>
            </a:r>
            <a:endParaRPr 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596900" y="5564439"/>
            <a:ext cx="335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Allow user to set a new password and update database securely.</a:t>
            </a:r>
            <a:endParaRPr lang="en-US" sz="1400" dirty="0"/>
          </a:p>
        </p:txBody>
      </p:sp>
      <p:sp>
        <p:nvSpPr>
          <p:cNvPr id="17" name="TextBox 16"/>
          <p:cNvSpPr txBox="1"/>
          <p:nvPr/>
        </p:nvSpPr>
        <p:spPr>
          <a:xfrm>
            <a:off x="533400" y="2840586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Development Tasks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09600" y="6011459"/>
            <a:ext cx="335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Log all password reset requests and completions for audit purposes.</a:t>
            </a:r>
            <a:endParaRPr lang="en-US" sz="1400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1231675"/>
            <a:ext cx="4419600" cy="5041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187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62200" y="209559"/>
            <a:ext cx="45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Cascade Freight Systems Chatbot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2667000" y="601259"/>
            <a:ext cx="396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User Account Administration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533400" y="1178593"/>
            <a:ext cx="396240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 Story – </a:t>
            </a:r>
            <a:r>
              <a:rPr lang="en-US" dirty="0" smtClean="0"/>
              <a:t>1.3 Session </a:t>
            </a:r>
            <a:r>
              <a:rPr lang="en-US" dirty="0" smtClean="0"/>
              <a:t>Management Page</a:t>
            </a:r>
          </a:p>
          <a:p>
            <a:endParaRPr lang="en-US" sz="1400" dirty="0"/>
          </a:p>
          <a:p>
            <a:r>
              <a:rPr lang="en-US" sz="1400" dirty="0" smtClean="0"/>
              <a:t>As an employee, I want my session to automatically time out and log me out after inactivity so that my account remains secure from unauthorized access.</a:t>
            </a:r>
            <a:endParaRPr 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609600" y="3192059"/>
            <a:ext cx="335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Add automatic session timeout after inactivity.</a:t>
            </a:r>
            <a:endParaRPr 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609600" y="3715279"/>
            <a:ext cx="3352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Implement secure logout functionality.</a:t>
            </a: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605413" y="4016037"/>
            <a:ext cx="3352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Track session activity for audit logging.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533400" y="2840586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Development Tasks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1164216"/>
            <a:ext cx="4648200" cy="5045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337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62200" y="209559"/>
            <a:ext cx="45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Cascade Freight Systems Chatbot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2667000" y="601259"/>
            <a:ext cx="396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User Account Administration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533400" y="1178593"/>
            <a:ext cx="373380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 Story – </a:t>
            </a:r>
            <a:r>
              <a:rPr lang="en-US" dirty="0" smtClean="0"/>
              <a:t>1.4 Terms </a:t>
            </a:r>
            <a:r>
              <a:rPr lang="en-US" dirty="0" smtClean="0"/>
              <a:t>&amp;  Conditions Page</a:t>
            </a:r>
          </a:p>
          <a:p>
            <a:endParaRPr lang="en-US" sz="1400" dirty="0"/>
          </a:p>
          <a:p>
            <a:r>
              <a:rPr lang="en-US" sz="1400" dirty="0" smtClean="0"/>
              <a:t>As an employee, I want to review and accept the company’s Terms &amp; Conditions before using the chatbot so that I understand and agree to the internal use policies.</a:t>
            </a:r>
            <a:endParaRPr 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609600" y="3192059"/>
            <a:ext cx="335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Display Terms &amp; Conditions on login page.</a:t>
            </a:r>
            <a:endParaRPr 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609600" y="3699633"/>
            <a:ext cx="335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Require user acceptance before granting access.</a:t>
            </a: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605413" y="4247190"/>
            <a:ext cx="3352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Log acceptance for compliance records.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533400" y="2840586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Development Tasks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100" y="1062924"/>
            <a:ext cx="48006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966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62200" y="209559"/>
            <a:ext cx="45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Cascade Freight Systems Chatbot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2667000" y="601259"/>
            <a:ext cx="396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User Account Administration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533400" y="1178593"/>
            <a:ext cx="32766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 Story </a:t>
            </a:r>
            <a:r>
              <a:rPr lang="en-US" dirty="0" smtClean="0"/>
              <a:t>– 1.5 Privacy </a:t>
            </a:r>
            <a:r>
              <a:rPr lang="en-US" dirty="0" smtClean="0"/>
              <a:t>Page</a:t>
            </a:r>
          </a:p>
          <a:p>
            <a:endParaRPr lang="en-US" sz="1400" dirty="0"/>
          </a:p>
          <a:p>
            <a:r>
              <a:rPr lang="en-US" sz="1400" dirty="0" smtClean="0"/>
              <a:t>As an employee, I want to see a clear Privacy Notice on the login page so that I know how my personal and work data is protected by the company.</a:t>
            </a:r>
            <a:endParaRPr 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609600" y="3192059"/>
            <a:ext cx="335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Show Privacy Notice on entry/login page.</a:t>
            </a:r>
            <a:endParaRPr 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609600" y="3877859"/>
            <a:ext cx="335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Ensure clear, plain language about data protection.</a:t>
            </a: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605413" y="4401079"/>
            <a:ext cx="335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Maintain version history of notices for audits.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533400" y="2840586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Development Tasks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149" y="1086379"/>
            <a:ext cx="49530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356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62200" y="239751"/>
            <a:ext cx="45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Cascade Freight Systems Chatbot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2667000" y="631451"/>
            <a:ext cx="396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User Account Administration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533400" y="1116452"/>
            <a:ext cx="381000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 Story – </a:t>
            </a:r>
            <a:r>
              <a:rPr lang="en-US" dirty="0" smtClean="0"/>
              <a:t>1.6 Multi-Factor </a:t>
            </a:r>
            <a:r>
              <a:rPr lang="en-US" dirty="0" smtClean="0"/>
              <a:t>Authentication Page</a:t>
            </a:r>
          </a:p>
          <a:p>
            <a:endParaRPr lang="en-US" sz="1400" dirty="0"/>
          </a:p>
          <a:p>
            <a:r>
              <a:rPr lang="en-US" sz="1400" dirty="0" smtClean="0"/>
              <a:t>As an employee, I want to complete a second verification step (such as entering a code from the internal system) so that my login process is more secure and prevents unauthorized access.</a:t>
            </a:r>
            <a:endParaRPr 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609600" y="3222251"/>
            <a:ext cx="335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Add secondary verification step (internal code/token).</a:t>
            </a:r>
            <a:endParaRPr 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609600" y="3908051"/>
            <a:ext cx="3352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Integrate MFA with login workflow.</a:t>
            </a: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605413" y="4431271"/>
            <a:ext cx="335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Log MFA attempts for audit and security monitoring.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533400" y="2870778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Development Tasks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7585" y="1093116"/>
            <a:ext cx="47244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032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</TotalTime>
  <Words>562</Words>
  <Application>Microsoft Office PowerPoint</Application>
  <PresentationFormat>On-screen Show (4:3)</PresentationFormat>
  <Paragraphs>68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Davis</dc:creator>
  <cp:lastModifiedBy>David Davis</cp:lastModifiedBy>
  <cp:revision>20</cp:revision>
  <dcterms:created xsi:type="dcterms:W3CDTF">2025-12-09T00:37:50Z</dcterms:created>
  <dcterms:modified xsi:type="dcterms:W3CDTF">2025-12-14T23:41:10Z</dcterms:modified>
</cp:coreProperties>
</file>

<file path=docProps/thumbnail.jpeg>
</file>